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4"/>
  </p:normalViewPr>
  <p:slideViewPr>
    <p:cSldViewPr snapToGrid="0" snapToObjects="1">
      <p:cViewPr varScale="1">
        <p:scale>
          <a:sx n="102" d="100"/>
          <a:sy n="102" d="100"/>
        </p:scale>
        <p:origin x="1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1844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7961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914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211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0439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769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6 = 6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6 = 60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6 = 66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39753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6 = 72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29088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C4C717-8AF6-04EC-4AB4-B50ACB95FEE4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CA4E6-082C-2DB4-E75C-473BCD4CC302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5DB07C-C829-2A53-1AD9-FB1811BBC5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19A8A-D8A4-80BC-0DC2-35D048B7E40D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E120D5-968B-4B39-4EC0-BF41EAADAD09}"/>
              </a:ext>
            </a:extLst>
          </p:cNvPr>
          <p:cNvGrpSpPr/>
          <p:nvPr/>
        </p:nvGrpSpPr>
        <p:grpSpPr>
          <a:xfrm>
            <a:off x="7343176" y="4272989"/>
            <a:ext cx="268052" cy="470416"/>
            <a:chOff x="3876858" y="3478174"/>
            <a:chExt cx="311004" cy="545795"/>
          </a:xfrm>
        </p:grpSpPr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3FE92731-B9F2-9A9F-94B6-6E5C001B2E29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282B7257-1C9F-539E-5501-93D3413E1F33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D948A08-EBF1-A607-4D86-B423ADE9292D}"/>
              </a:ext>
            </a:extLst>
          </p:cNvPr>
          <p:cNvGrpSpPr/>
          <p:nvPr/>
        </p:nvGrpSpPr>
        <p:grpSpPr>
          <a:xfrm>
            <a:off x="2558920" y="3429000"/>
            <a:ext cx="268052" cy="1273346"/>
            <a:chOff x="5460022" y="2561415"/>
            <a:chExt cx="311004" cy="1477386"/>
          </a:xfrm>
        </p:grpSpPr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FA203140-88A3-A167-E2D2-2EC31E3594B3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753D6A81-557E-9AA8-E4F5-8082237DB786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2B0AB0C3-1F58-EE59-BF59-E43C3853F8AD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B3FD6290-95BB-4D10-50B7-33110ECA5445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2DC12186-DEC8-0EE2-54E9-161C897A6AB2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D1F928AF-1E7F-A371-04E3-08216A982A1B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731E879-1E3F-6F33-7935-03B49F58E296}"/>
              </a:ext>
            </a:extLst>
          </p:cNvPr>
          <p:cNvGrpSpPr/>
          <p:nvPr/>
        </p:nvGrpSpPr>
        <p:grpSpPr>
          <a:xfrm>
            <a:off x="6943016" y="2623731"/>
            <a:ext cx="275113" cy="2119674"/>
            <a:chOff x="871018" y="1537848"/>
            <a:chExt cx="736556" cy="5674975"/>
          </a:xfrm>
        </p:grpSpPr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21C213A2-45C4-D755-E828-59BCEF7E183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50E073F-13FF-34D8-C288-4F1C147E520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F7802D6F-34F2-F245-8502-3D3B5094344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E469CAF3-D58F-F173-5AA1-A7C319799C1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18139BB7-5D72-FEFE-9187-86E50E4EE7D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984A9905-02B0-6DE3-B0B5-EA8FCC395EE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D06A2B05-D99D-6B1D-1D3D-65371A1FAC4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8AF17C15-8EDA-921C-BACB-0A4DB1C8321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F0020E1A-2168-389A-2449-4DAF262BFD4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602A6097-FF16-12DD-76C1-BA4373A4BA2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095465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C4C717-8AF6-04EC-4AB4-B50ACB95FEE4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CA4E6-082C-2DB4-E75C-473BCD4CC302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5DB07C-C829-2A53-1AD9-FB1811BBC5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19A8A-D8A4-80BC-0DC2-35D048B7E40D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F5CFA1-298E-2E91-5F35-ECBD4CE17F7F}"/>
              </a:ext>
            </a:extLst>
          </p:cNvPr>
          <p:cNvGrpSpPr/>
          <p:nvPr/>
        </p:nvGrpSpPr>
        <p:grpSpPr>
          <a:xfrm>
            <a:off x="7726182" y="3846131"/>
            <a:ext cx="268052" cy="868617"/>
            <a:chOff x="4692496" y="3030997"/>
            <a:chExt cx="311004" cy="1007804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5DF9C312-FC45-20EB-2F9C-4322A4AAB015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0F13F901-2233-C673-405E-2E53C51A18BD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24DD4040-A976-83BA-85B3-F14C3AB07617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103A5AFF-E87D-1CCF-7A5F-8AB6B0941285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E91AE86-0AAB-A14A-E0AC-94480E19DB99}"/>
              </a:ext>
            </a:extLst>
          </p:cNvPr>
          <p:cNvGrpSpPr/>
          <p:nvPr/>
        </p:nvGrpSpPr>
        <p:grpSpPr>
          <a:xfrm>
            <a:off x="2723164" y="3057768"/>
            <a:ext cx="268052" cy="1671548"/>
            <a:chOff x="6275660" y="2099406"/>
            <a:chExt cx="311004" cy="1939395"/>
          </a:xfrm>
        </p:grpSpPr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0FBF237B-77FD-D988-7E5B-C9E51E60D884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65B3134A-8E8F-D9C8-C3A6-68B9E0A4E3BC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AE7B1240-DF74-431B-AFCE-DC86AD761AF1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8B713D17-844A-298B-EADB-A8E3C4D8351B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F4B2D92F-1590-6BA5-3C99-9FC2F3537BE3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A96A8CF6-21E8-889F-61C5-4BF8B0477E69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AAB724E1-53AE-14DA-3A5A-3C969516C1F9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EA2CBDD8-0A7C-275E-970E-74F860DF53BB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6F89E63-0E02-2A38-EBF4-3B30501A71D0}"/>
              </a:ext>
            </a:extLst>
          </p:cNvPr>
          <p:cNvGrpSpPr/>
          <p:nvPr/>
        </p:nvGrpSpPr>
        <p:grpSpPr>
          <a:xfrm>
            <a:off x="2376966" y="2609642"/>
            <a:ext cx="275113" cy="2119674"/>
            <a:chOff x="871018" y="1537848"/>
            <a:chExt cx="736556" cy="5674975"/>
          </a:xfrm>
        </p:grpSpPr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44803D4C-6911-AB19-80F6-68687D8411F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68098BA5-B3D1-E340-6911-723FA0ED537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0597588A-E3EC-1244-C1EA-AFC3B3F62AA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09279503-2207-70AC-C59C-F5B42B97A77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583E33B2-9259-2402-577A-72DE64A4AD8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D0922361-A7B6-2216-8689-844F1EBD1B5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C5CCB243-2543-53B5-D723-A96AE192435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87155F78-523D-795D-EC4A-9BD64069730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0F52C38E-642C-A9D7-D851-93F941888E0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5D1A78E6-8727-56D5-6C68-94F7AD167A4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2B2226F-AEAD-5621-5B26-0592D2F11502}"/>
              </a:ext>
            </a:extLst>
          </p:cNvPr>
          <p:cNvGrpSpPr/>
          <p:nvPr/>
        </p:nvGrpSpPr>
        <p:grpSpPr>
          <a:xfrm>
            <a:off x="6944612" y="2609411"/>
            <a:ext cx="275113" cy="2119674"/>
            <a:chOff x="871018" y="1537848"/>
            <a:chExt cx="736556" cy="5674975"/>
          </a:xfrm>
        </p:grpSpPr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66B612E-5C07-4A54-5EF0-B31CC64E275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B6D14D8A-6683-EB9D-4965-818E845EEA3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BC8ADE86-C41D-32E2-A44E-5209A51714C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4C1ABD4E-7B25-A1B1-E0F1-E25FE8A4B74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91019C98-89E7-972A-5056-07EF76B5E42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B0160516-A0FC-CB47-06AF-AFFEE8B2F49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631C8E84-A04C-7B72-B8D9-A9D8B8CFDCF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B48E3AB5-0F6B-D2C1-A80E-044B60B8E3D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DC276F70-016B-1968-A416-B3DF7C04F4C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01D5D8C2-DC80-F8F0-490A-59076BF5DFE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0AE20BE-1157-C0E3-13CE-C0CA1C106A9B}"/>
              </a:ext>
            </a:extLst>
          </p:cNvPr>
          <p:cNvGrpSpPr/>
          <p:nvPr/>
        </p:nvGrpSpPr>
        <p:grpSpPr>
          <a:xfrm>
            <a:off x="7348520" y="2609642"/>
            <a:ext cx="275113" cy="2119674"/>
            <a:chOff x="871018" y="1537848"/>
            <a:chExt cx="736556" cy="5674975"/>
          </a:xfrm>
        </p:grpSpPr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826E2D15-6EA8-3915-18A5-620708F7581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B37F46FB-0302-E41A-FF82-0DDF5C1E0A9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25B96EBC-046A-8BFD-E919-88FEC821188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FB3ED3C8-79A5-7353-CE96-D66A2360C72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FEABA79C-17D8-85E9-2980-5E94B4091F0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768F048F-E7F3-0F40-2196-CCF71BFE1F2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67193C1D-F12B-D45B-0E4C-1927CCCFF90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694C8E45-668A-6392-0F73-9BA1E84FD06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20BB05D6-3AD4-0AF8-B7F7-2088CA1F446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4B266D5F-7C8E-0DF3-121A-E9E6754992D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4545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C4C717-8AF6-04EC-4AB4-B50ACB95FEE4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CA4E6-082C-2DB4-E75C-473BCD4CC302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5DB07C-C829-2A53-1AD9-FB1811BBC5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19A8A-D8A4-80BC-0DC2-35D048B7E40D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D04C454-EE83-5880-1DFB-CBA93D6DB752}"/>
              </a:ext>
            </a:extLst>
          </p:cNvPr>
          <p:cNvGrpSpPr/>
          <p:nvPr/>
        </p:nvGrpSpPr>
        <p:grpSpPr>
          <a:xfrm>
            <a:off x="2376966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D77C97DC-3522-7561-F8F1-A54BEC1E582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E800331-477F-2023-0AC3-1012039AAA3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CA65889F-E25D-547F-7E31-431C1458417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C3D6AE6D-24CF-8710-6F6B-0E5C78AF357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A8BDAF56-1BAF-7792-4749-43C29EA82DA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8F91886C-FC00-9F34-A763-E799AB17EFF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219431C5-2700-3A79-673B-4CED5C170FD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0216DDF3-1FAE-F0FD-0D53-BD941F1153F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41AEA636-98FD-B424-3961-71DCD3D9C2B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3AC2E5C1-166D-A23D-E87B-B7F5BE60FD4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BF42FAB-E348-189D-DC16-E1FC10EE8311}"/>
              </a:ext>
            </a:extLst>
          </p:cNvPr>
          <p:cNvGrpSpPr/>
          <p:nvPr/>
        </p:nvGrpSpPr>
        <p:grpSpPr>
          <a:xfrm>
            <a:off x="6944612" y="2609411"/>
            <a:ext cx="275113" cy="2119674"/>
            <a:chOff x="871018" y="1537848"/>
            <a:chExt cx="736556" cy="5674975"/>
          </a:xfrm>
        </p:grpSpPr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306A49AC-FF0F-D783-D0AF-095988413AE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1BAEC4CE-B72E-2D1F-7A03-C823EF6B685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8715431E-578F-AE7E-255C-392BE1E16FA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5754D74F-BBAB-9DCD-D62D-2D97EAA7C69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FD2BC444-CB98-BBA9-2685-F844F5FB7AE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D163ACF3-900C-3BCD-6C41-713E09B35DE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E52A73F-F74B-A0EE-CABB-1F2F40C7000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15A13F65-E5EF-7597-8BF8-1F72B10BE9A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151689B-0048-ECE0-F631-09821CF2E09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119F2EC-8093-2927-E366-074ED9040B3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2E7D925-51BF-ABAC-72AE-DFB7B86D5BEB}"/>
              </a:ext>
            </a:extLst>
          </p:cNvPr>
          <p:cNvGrpSpPr/>
          <p:nvPr/>
        </p:nvGrpSpPr>
        <p:grpSpPr>
          <a:xfrm>
            <a:off x="7348520" y="260964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313A0134-032B-D41C-2AFF-9AFE8B8F272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DC683888-E2C5-04B0-A1DC-74CB7114FBB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C445F5E6-208B-019A-41C0-950F873EDEB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6F3FD98B-1039-0768-7EF1-D31407FC5E1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14B967B8-0149-1C5A-EE0D-70A7EC74FDF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812A9310-102A-CDA5-4178-2B037E67E23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E09BC84C-62DD-E970-8946-23801AD726F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CAFEE0EA-CCFA-F9FC-98A1-BB77FE3754F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480A063F-4D9A-28BE-DDFD-0A26C3E7625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6D050C3A-7ABA-8307-B871-C901EF6942F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6CED2A5-E549-606C-9C82-1E7011242E23}"/>
              </a:ext>
            </a:extLst>
          </p:cNvPr>
          <p:cNvGrpSpPr/>
          <p:nvPr/>
        </p:nvGrpSpPr>
        <p:grpSpPr>
          <a:xfrm>
            <a:off x="2780874" y="2609411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8784A7FB-0E32-4BDF-F431-D20CE112AF1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10547898-A0A7-B71A-3D38-E8C8F2AE91A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0A8A34D0-EAC1-5E51-EE7D-B80E7E296FA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C77C0B7C-9624-3D80-1A92-C78B333731C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7089A103-ACA2-7120-B50C-390E63BA0A9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BE9F87A1-23D2-96D5-3675-4590F1432E1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D116EADA-9B1B-0483-D949-D12F03C7E9B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8608540B-8A38-8C69-4DA2-B2FFBD9D5F9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045CECCF-5E33-D955-F76E-A141C12E63B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3F316726-6A30-CB70-E10E-B3C0E8BC005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C72F079-A92F-058A-6672-4808F21FBFC3}"/>
              </a:ext>
            </a:extLst>
          </p:cNvPr>
          <p:cNvGrpSpPr/>
          <p:nvPr/>
        </p:nvGrpSpPr>
        <p:grpSpPr>
          <a:xfrm>
            <a:off x="6554934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43DD4304-F204-C636-9136-EBB42F334C9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BB853E06-8DC9-072C-6DB7-BF154C41A8C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FA69DE92-A022-E31B-2BB1-B36E46EABD0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2C638E9E-4C0A-9D74-7FF7-7E004B3AAA5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79A8A44B-843A-2E47-0FED-A8D50E0AEB6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C3C475A9-36F0-5572-89CF-BE5E2B00586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816EB4D2-23E0-7B03-4636-C2511EFA8B0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ED430AEA-A8AF-8D44-D407-3FD2B87DA56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59E1E466-EF42-4B93-C55C-CF137532AD5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32790FF5-1F29-4E6F-B35C-2951225C3AE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676576A-C10A-43F6-B9F6-5209CBAA0730}"/>
              </a:ext>
            </a:extLst>
          </p:cNvPr>
          <p:cNvGrpSpPr/>
          <p:nvPr/>
        </p:nvGrpSpPr>
        <p:grpSpPr>
          <a:xfrm>
            <a:off x="1987288" y="260941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AEDA9325-5E9A-090E-3FB9-C5DECD1B749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A9B07E24-5090-B680-B21B-D1573D9976D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22635352-6CAB-7B79-09D2-4B9487A74DF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F24E5EE1-4F13-0178-2D55-A30E698EFD2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6394F32D-2686-AF81-3116-95CCBCB3AAD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2389478A-02DA-4B5B-85A0-8351BDBF9D7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1A500731-DA15-94B5-5662-2567918C0E0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D0646BD3-7CF3-4597-B291-358B955F10E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0A5A5B4F-D37C-2CD7-7156-2B37A5BA722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2BFFEAC7-087D-CD24-98A1-BA5BF6D2F82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8F8C690-F40B-8743-2D7B-C75A496C57C5}"/>
              </a:ext>
            </a:extLst>
          </p:cNvPr>
          <p:cNvGrpSpPr/>
          <p:nvPr/>
        </p:nvGrpSpPr>
        <p:grpSpPr>
          <a:xfrm>
            <a:off x="7751560" y="3444559"/>
            <a:ext cx="268052" cy="1273346"/>
            <a:chOff x="5460022" y="2561415"/>
            <a:chExt cx="311004" cy="1477386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015625F2-C8DE-CB85-195E-1757BC95F403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A99E2770-691B-D7AD-3F9A-FC748370BCBE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59BA9BED-002D-122B-008C-33EC8FE5A4B1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C157F03E-D771-7F18-0306-3E530664BDCA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390887B5-85E9-61FF-6688-A6ED56F0ADB7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C3EB9FD0-72A6-A187-721A-5B93BADB0849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84150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C4C717-8AF6-04EC-4AB4-B50ACB95FEE4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CA4E6-082C-2DB4-E75C-473BCD4CC302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42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5DB07C-C829-2A53-1AD9-FB1811BBC5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19A8A-D8A4-80BC-0DC2-35D048B7E40D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68722F-5BAA-9FF6-6E7B-DE9EA6BEC15C}"/>
              </a:ext>
            </a:extLst>
          </p:cNvPr>
          <p:cNvGrpSpPr/>
          <p:nvPr/>
        </p:nvGrpSpPr>
        <p:grpSpPr>
          <a:xfrm>
            <a:off x="2376966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2E34D5DF-5C6C-DEA1-B6C9-F13511B5158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C3A58ABB-2B85-CB5F-B12E-B33CE8FEA19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27BED84A-FAF9-7D54-0918-0507ECF216D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F68FFBA3-C9B8-CA72-0734-D89FB34B1BF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25153967-2FBD-0554-D179-FC183854407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9A3FF770-BE4A-A457-9E93-BF0FE852C39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4A820D41-3DBE-8704-E30C-BB42D526683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EA5A3C62-738E-A4E0-2FEB-326B4523206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23256BE8-4E62-CFB3-DD98-F35C2A88886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48C1343D-BEE4-1290-3F56-E6AF952E9C5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959130C-FE16-61D6-AE12-95D445BC8879}"/>
              </a:ext>
            </a:extLst>
          </p:cNvPr>
          <p:cNvGrpSpPr/>
          <p:nvPr/>
        </p:nvGrpSpPr>
        <p:grpSpPr>
          <a:xfrm>
            <a:off x="6944612" y="2609411"/>
            <a:ext cx="275113" cy="2119674"/>
            <a:chOff x="871018" y="1537848"/>
            <a:chExt cx="736556" cy="5674975"/>
          </a:xfrm>
        </p:grpSpPr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FD122614-5C6C-6DE3-1458-EF189F8079F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4A6874B1-A0F6-DFC6-5B49-B971C23435F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6B12BB12-5563-9B78-50EC-27780DCCB8B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0A9AA154-7BB8-A7ED-E000-DB41AE49073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EA8542E4-FD6A-32AB-5DBB-07A2EB12D4B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8DBF0F52-09CF-E227-6462-6D3370DDC45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6CA2C9EF-549B-D8D4-369C-8497DBB0434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9FB9A0B2-473C-BA1A-0F58-3FD4756A53E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7F8B9C2B-140D-7529-7389-281076D3D49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7EA5E33-2529-EE13-B17C-795B3C73E95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EDEBD30-8F09-0F44-269B-A1438A9A588B}"/>
              </a:ext>
            </a:extLst>
          </p:cNvPr>
          <p:cNvGrpSpPr/>
          <p:nvPr/>
        </p:nvGrpSpPr>
        <p:grpSpPr>
          <a:xfrm>
            <a:off x="7348520" y="260964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12757D28-22A1-0049-1FCE-F52FA73E312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815CF0D8-3E2F-334B-962E-0E2B3CA2B4E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8169D5AF-3814-9FF8-45F8-0477D73B031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71E2334-00CB-187E-FD2E-B0C038E2E0C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BDB00103-9A31-1459-D10F-ECA5604644F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13A60831-D4E1-AC89-A934-63D5B17AB02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0510E2E5-A3D4-80D4-5EFC-72114D2F7D9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B79616D5-1E16-323F-1AAF-0D8A7AD6258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2103CE28-BD1B-A8FA-1C6A-D695CFD0CD4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5DE1650A-04A5-9E94-3C97-ED0B3D583BF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EA67EB7-82C5-AF93-779D-2BC2F65EA53C}"/>
              </a:ext>
            </a:extLst>
          </p:cNvPr>
          <p:cNvGrpSpPr/>
          <p:nvPr/>
        </p:nvGrpSpPr>
        <p:grpSpPr>
          <a:xfrm>
            <a:off x="2780874" y="2609411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2D537A05-A95A-3748-634F-70E512CE876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6DFE2FBD-A86B-CCD4-2E0C-9DEB80AEE59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4717651D-25F7-246A-4DD1-25C368884E5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55A4A39A-8215-30B2-7CD9-B7EC250E941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D3654FB4-0E22-8AE3-45CD-938441E4CAB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019B81E8-34F6-7639-E290-38AE21AD95E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FDB9DAE-611F-D976-5F59-5D4F9A90AE9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796ABFA8-20BD-9FEF-0751-EDF73BD8A71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A1C0EA72-45A6-82E0-A520-2DC0CC066FB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4BB3F859-2B01-4BF4-160E-B4DC22CFF07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4FE317A-BEB8-06F4-8D26-08AC017BA155}"/>
              </a:ext>
            </a:extLst>
          </p:cNvPr>
          <p:cNvGrpSpPr/>
          <p:nvPr/>
        </p:nvGrpSpPr>
        <p:grpSpPr>
          <a:xfrm>
            <a:off x="6554934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D6D5BD4F-D0D5-5338-2465-6D4C1A7C41E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4D50490B-822F-DE28-62D3-917830893B1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8E4AD2F8-FBA4-9C98-13E2-A2DA91279A2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20F89EB1-36C8-1EA5-D30C-20379BE6497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C815C076-FEB8-6EBA-3EEC-F9E8665AE0C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56E8ABEE-A0FE-1825-9274-5F55E09E546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85DA7ED4-0F8A-6961-0354-8DA5A7AF989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65D0FD1F-CC8F-5E08-3BF9-2852297BC25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381C091A-18F3-1E73-FD59-D1CAA5AE1C8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4096872E-4B5A-5270-C7B3-02B8DCDE75B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1D96892-CB1D-6812-DD64-F6A4E8CAF825}"/>
              </a:ext>
            </a:extLst>
          </p:cNvPr>
          <p:cNvGrpSpPr/>
          <p:nvPr/>
        </p:nvGrpSpPr>
        <p:grpSpPr>
          <a:xfrm>
            <a:off x="1987288" y="260941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33BD0F6F-9126-044A-61E9-D79B411CB0A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B88BF7AF-4004-37A0-4A9A-39986EC9BBA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5AD69F7D-0A30-90EB-71D0-204A47EFC89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15B35C14-68BA-FC6E-AB4A-93CB339DF52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A1F2905D-BDA0-C74F-0F9D-ABAC9FD71BF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268EC974-E926-73C4-2658-17070E8B26F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7AA11F72-C8AA-5021-8527-4EF0F6999CF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D3E2DFFD-B2A5-4406-9CC9-AD07B87C5CD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92474C22-E12C-DEE7-43A7-EB23655ADEC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861B201A-255F-7EE8-F4F6-2D5762A25E3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A386F63-B1CB-E679-66E1-BB02FECBCAB2}"/>
              </a:ext>
            </a:extLst>
          </p:cNvPr>
          <p:cNvGrpSpPr/>
          <p:nvPr/>
        </p:nvGrpSpPr>
        <p:grpSpPr>
          <a:xfrm>
            <a:off x="7716901" y="260964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C964F942-5333-1BE9-D01C-5C990A881DD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4605B7FB-059B-243D-248F-3773EE7487E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2E8F8DCC-AF9D-EEDF-19DD-9D6D7676FE5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B3A49255-5687-CDB4-4428-CD82767FA54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2FC6C40C-EA6C-48C4-6C15-AEF109BF10B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9A1F9664-DEA8-B218-0424-4DA46E4EED3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8D0518CA-B5E5-CC62-D1FA-427BBB1AC9E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86C5AEE5-216F-F482-5F6A-552267BF15D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44457C34-F751-6538-D0C4-3F6A4A66A56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3479C67F-B7DC-8785-9B24-78B7DE05931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A3486E5-9614-67F4-ABBE-5628D824D154}"/>
              </a:ext>
            </a:extLst>
          </p:cNvPr>
          <p:cNvGrpSpPr/>
          <p:nvPr/>
        </p:nvGrpSpPr>
        <p:grpSpPr>
          <a:xfrm>
            <a:off x="3149255" y="2609411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C0B25270-3FFA-6259-D10F-30CFDD5048A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143AAF75-3243-B0CD-9FD0-AD0F5AEC853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2B9EB582-A9C6-51AC-8978-1B4A199AB1B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5313A719-B18E-6D61-85E2-C9AA157456A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57A89F12-3142-2246-6E2D-7D455FA47A6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299B19D3-C6DB-6C3C-FE72-8610F5CB6F8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D52AD414-0097-BF5C-BD94-5BCDFC145E8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6A623498-0B99-BCCF-0803-1C28C949F39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916243B0-68D8-7F78-89BB-88A6C2BBD43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280B622E-DC91-CC44-DA45-9DF85CEA1FC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6C53226-FBA6-3389-2B91-C4ED41263275}"/>
              </a:ext>
            </a:extLst>
          </p:cNvPr>
          <p:cNvGrpSpPr/>
          <p:nvPr/>
        </p:nvGrpSpPr>
        <p:grpSpPr>
          <a:xfrm>
            <a:off x="3466211" y="4241469"/>
            <a:ext cx="268052" cy="470416"/>
            <a:chOff x="3876858" y="3478174"/>
            <a:chExt cx="311004" cy="54579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051C974E-6347-418F-F241-E6C5165BC7D3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C0DA0107-E0E9-B9F5-B73D-F6A3F3612218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BE1674C3-BBA1-B5F8-E8D2-E32BB1B2706D}"/>
              </a:ext>
            </a:extLst>
          </p:cNvPr>
          <p:cNvGrpSpPr/>
          <p:nvPr/>
        </p:nvGrpSpPr>
        <p:grpSpPr>
          <a:xfrm>
            <a:off x="8080348" y="3040063"/>
            <a:ext cx="268052" cy="1671548"/>
            <a:chOff x="6275660" y="2099406"/>
            <a:chExt cx="311004" cy="1939395"/>
          </a:xfrm>
        </p:grpSpPr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C3705A2F-7F05-A5FB-1DBA-ACBDB11D85AE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FB6186F1-446E-0E7B-4B68-F404FD358296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37ABF682-2E47-F3CC-FF61-AF40052C5D19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C86F9615-5003-7C0A-C965-DE3D320FCB4A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24612417-FB1C-CEFD-497F-14E3BFFF9973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9C5B91B9-2EDD-356D-722B-F60D524FD7F6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7C881700-D5A7-A883-10A6-A0194085C853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1" name="Cube 110">
              <a:extLst>
                <a:ext uri="{FF2B5EF4-FFF2-40B4-BE49-F238E27FC236}">
                  <a16:creationId xmlns:a16="http://schemas.microsoft.com/office/drawing/2014/main" id="{306BC057-59CD-3D4C-87BA-933C7A009D9B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17999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C4C717-8AF6-04EC-4AB4-B50ACB95FEE4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CA4E6-082C-2DB4-E75C-473BCD4CC302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54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5DB07C-C829-2A53-1AD9-FB1811BBC5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19A8A-D8A4-80BC-0DC2-35D048B7E40D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3A2771-54B8-5762-E742-A8EAF0EA2253}"/>
              </a:ext>
            </a:extLst>
          </p:cNvPr>
          <p:cNvGrpSpPr/>
          <p:nvPr/>
        </p:nvGrpSpPr>
        <p:grpSpPr>
          <a:xfrm>
            <a:off x="2376966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4176BF88-BC20-6C20-59B8-10CD8562E35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A5A27D92-0616-9BDE-5408-D29F5226F1C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EC1AE8F6-B473-2399-6271-84741F693D1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0F59B32E-D97C-28A0-C310-7A0D5899E17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23D2FA56-6917-2F28-1028-7BCEBDC25A1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9FA510B1-1386-A99B-CB52-ACB54FF5D1D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45CDF036-EB57-05BB-3177-B2292585D67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69B458C9-0939-4F08-7CF0-CDC75AFBD31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58ADF078-19B6-6C7E-2B8E-BE7CF436403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B66429AB-C774-00D2-5438-64E812F5ADE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B981568-EA17-7358-AD83-0CEB9094FD12}"/>
              </a:ext>
            </a:extLst>
          </p:cNvPr>
          <p:cNvGrpSpPr/>
          <p:nvPr/>
        </p:nvGrpSpPr>
        <p:grpSpPr>
          <a:xfrm>
            <a:off x="6944612" y="2609411"/>
            <a:ext cx="275113" cy="2119674"/>
            <a:chOff x="871018" y="1537848"/>
            <a:chExt cx="736556" cy="5674975"/>
          </a:xfrm>
        </p:grpSpPr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844B507C-BAEC-13EC-6579-C1B55D44AA3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164905C1-6D66-FD4D-B800-83910CAA43F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62A552FA-262F-EF77-A32F-9F658BC0B10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8457DE0E-8E0E-CDC7-4249-66CE49AF699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07EF47B0-0072-FD3C-8F32-B8A14462EA2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C4F5C4E2-568B-2D6F-D908-3DAAD3AB95F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F5B0340E-D892-92EF-BA18-905D3B98A1D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87BDF588-2D5A-C0EA-84E8-0177C6DF46E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5B2E5A0-C475-FB1B-2E29-1CAF3233545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2051C27-1432-190B-81B7-74393553FCA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75E84B-A061-127A-ECB1-B14231003F1E}"/>
              </a:ext>
            </a:extLst>
          </p:cNvPr>
          <p:cNvGrpSpPr/>
          <p:nvPr/>
        </p:nvGrpSpPr>
        <p:grpSpPr>
          <a:xfrm>
            <a:off x="7348520" y="260964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F95359FC-983F-E6C4-16D2-DFFC426C276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24223C1B-F6D5-5F2C-A2D9-7F3842EA86E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C867FB16-00DB-F30D-EFC2-F830D2EEFDE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976F446A-8536-E8D5-0FB9-D6F86AB9188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A5C993D3-307C-D69D-EDEC-F4536B9DC50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61AB3039-3140-58E7-1B60-840CCB34A5A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BB439869-6368-DA1D-43F3-2BED55E9983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ED061B80-AED3-3009-EEC7-BDE1DE339D0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5D1C93D6-A76F-51F4-7C44-010BEFB7285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B5368B95-5052-F56F-CF3B-7C82622D93A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5613671-6C78-E23A-9B18-9DD4E93B5E0C}"/>
              </a:ext>
            </a:extLst>
          </p:cNvPr>
          <p:cNvGrpSpPr/>
          <p:nvPr/>
        </p:nvGrpSpPr>
        <p:grpSpPr>
          <a:xfrm>
            <a:off x="2780874" y="2609411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788DDA5A-EFFD-3F51-ACFB-3313BB45E3A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2985A2D9-363F-CE91-78B9-49C8EFD32C6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FF12C12-799D-8EEA-6936-DEB258A5265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FF9E580C-5020-A48E-27A7-2D2C70B0787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F05B9D27-7AA6-859E-677D-D748499885C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1EC488F1-A56A-4841-0334-B7D15560C7F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A72516FF-622A-5465-6574-F1A704986D7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0F99B9AF-AFA3-4A72-22C0-0D52FAE6F78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0D632D98-C39A-1179-3BED-B35BF5F1408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4BBA30C6-B660-845B-43AE-BD6F1C3B377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2794EF6-E339-8FB6-7F57-CE760205C214}"/>
              </a:ext>
            </a:extLst>
          </p:cNvPr>
          <p:cNvGrpSpPr/>
          <p:nvPr/>
        </p:nvGrpSpPr>
        <p:grpSpPr>
          <a:xfrm>
            <a:off x="6554934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36E33A35-F9E6-65A5-47CF-1EEF28BF5A3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AF8ED265-0585-9CBA-75E2-24A6E498094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6EDC83FA-58F1-8FB7-527C-6062A0945F6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9A4EBB5C-E38B-CEA6-3C7D-42EB9BE96BA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63B3C3EF-63EA-62AA-056A-598F1C554C2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787FCE20-C75C-2314-436E-A3BA445A84D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B2F1E85B-4A5E-0A88-1E2F-32279CD9D3C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F1581D03-A4BA-92A9-0A5D-169B36EB79B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E28EEBEC-55A0-53F6-F633-B5A52125DFF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D3F60D2F-C507-12E4-04AD-CC3A767853E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807651C-1539-133F-25E2-E31D753A6D21}"/>
              </a:ext>
            </a:extLst>
          </p:cNvPr>
          <p:cNvGrpSpPr/>
          <p:nvPr/>
        </p:nvGrpSpPr>
        <p:grpSpPr>
          <a:xfrm>
            <a:off x="1987288" y="260941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5CA82A4E-0C09-EF5B-6F64-9D8249C3F85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8302B550-BC9E-B119-E0D4-DF99C8ECF51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F1FEDBAB-4307-DE0A-D03C-8A26AC1E6D0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5BB2448E-5025-417F-9571-AC8AD152FA1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D62D99C0-BAB0-6B0C-DC08-D56AA8FA768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B7622AE4-2A8B-1E0C-EB7A-D75F4CA0375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A1700E3F-3493-3CF8-61F7-88FA9766249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565E05F2-13A9-99DD-C1DC-78F6D351FDB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A588C9A6-8BE6-B0F9-AB8B-6DA4D394988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8ADCD0B1-6CDA-FCDD-EF33-8802D68F20B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3199384-F19A-8F9B-9F87-2469339BA01B}"/>
              </a:ext>
            </a:extLst>
          </p:cNvPr>
          <p:cNvGrpSpPr/>
          <p:nvPr/>
        </p:nvGrpSpPr>
        <p:grpSpPr>
          <a:xfrm>
            <a:off x="7716901" y="260964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C528F1BC-0A68-4849-3F8B-E6240D5100F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CADB72C8-BCDD-1C94-9F61-5DD908EFBC2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6495B47F-E9CC-B54A-D0CF-D4EF6DACFD0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8B6486F5-7E6F-4EF7-6A3B-4C1A65FFBF9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005C5D6F-1B1F-E1CF-ED1F-0E77C47AAD1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FAFF2F9C-7798-A39E-650A-8EF1E959609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99CA028D-F912-6B85-BABD-26704B5DAD6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5F274959-0D92-6792-89FE-8E34707CB36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AB89F72A-2750-8849-92F8-AD243CD641C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36026893-2F26-2CB6-EDC1-69C6EC21A01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16FF315-4CF2-6C8C-547A-3930DBD6BC1B}"/>
              </a:ext>
            </a:extLst>
          </p:cNvPr>
          <p:cNvGrpSpPr/>
          <p:nvPr/>
        </p:nvGrpSpPr>
        <p:grpSpPr>
          <a:xfrm>
            <a:off x="3149255" y="2609411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02E424D9-FD2F-C0C2-50B3-74CC5336F1E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7ADC45A1-824B-0C37-C44B-519BDEF00CB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43FC8FD9-0DC5-1B58-F725-8BB7770E49A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98592617-FB8C-DC95-1004-4EB2BB01B84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A56642FC-5E39-50B7-3BC8-41F9C8A848C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346128FB-6518-2E65-A3FC-00729BA0813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EAAA0A75-144D-D7D3-1CED-C5F8612DD25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5E3EFE32-D1F4-8D89-55DC-B23729F705F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0D9D3642-2EFE-65BA-811D-E11D8B829F8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FC894416-F2CF-331F-701B-4369C07DBF5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CABD8C0-67EF-9262-7FC8-731931E2322B}"/>
              </a:ext>
            </a:extLst>
          </p:cNvPr>
          <p:cNvGrpSpPr/>
          <p:nvPr/>
        </p:nvGrpSpPr>
        <p:grpSpPr>
          <a:xfrm>
            <a:off x="6186553" y="2609180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CA184952-708A-A3BE-9CA2-43DBE94F502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7B11D752-61A7-5A31-0293-F03AA3C9DCE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F646AC50-006B-A875-F249-5393C7A7427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FF5CCD06-A0D3-C7EF-4B7F-308C481FBAF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A6AB31F1-0A03-95FC-D4DB-EB7F4AF44B8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F6D4481E-89CE-4F7C-44B9-2A51746CAB6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C4E7E2FD-62F3-8CDE-E880-40D3E6C08EC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F20F02DE-AECA-4C19-EEE6-897EC26E57F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5EB916DE-B5E0-35F7-FC63-4CF562EB407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E36E58B4-7E56-B2E7-9E55-2FC3A2CD096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8CA98BC-01EF-6B20-C674-D0A6E9126C35}"/>
              </a:ext>
            </a:extLst>
          </p:cNvPr>
          <p:cNvGrpSpPr/>
          <p:nvPr/>
        </p:nvGrpSpPr>
        <p:grpSpPr>
          <a:xfrm>
            <a:off x="1618907" y="2608949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55D320FC-5D66-9D87-1CEF-0CB951B7064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51ECFB50-27EE-2960-197F-B6526F3CB57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DD77C588-3703-7DBD-6C74-9A9BD528DB3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5F57EA38-2A70-A50C-4136-60A0E823C23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B49CC83F-CC14-67EB-C141-C6B98A98407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F40D22BF-7C58-6B90-AC41-9388F77ACB2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38AB0AA0-80A6-CFE3-56B0-0CBC3664C6D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BF0636C4-B78B-A300-ECA7-F66DE832D2F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66AEBCDF-A794-1768-D806-662CA9EE57A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33AC232E-2C8B-750C-18C8-6D0475615ED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DDE1EC98-330F-6925-57F7-B39C4CB33719}"/>
              </a:ext>
            </a:extLst>
          </p:cNvPr>
          <p:cNvGrpSpPr/>
          <p:nvPr/>
        </p:nvGrpSpPr>
        <p:grpSpPr>
          <a:xfrm>
            <a:off x="8083595" y="2613500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262D55AE-BA39-E927-E0AC-876DE727BC8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0C60CDA4-574F-618F-F649-A6102EFD89D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D34631F3-F764-76A4-D4E2-9760DA53BEC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79DD5ADD-8DBD-F9B2-71E2-4EAFF3FEAB8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7C51532D-157C-5372-2887-085F0E13749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1165590E-AB05-7472-06E4-FFCF3B6CFFF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41954B01-DA89-47E3-55B7-2803E7F67F8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BD373002-1421-09E8-B830-0AC4A5D5984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D8C75909-4805-5F70-B3EE-4C66D16898B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D9EB393C-890D-4D43-D0F5-D2B3EEECA1D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DC15F2F-8D1D-CFAD-E0D9-CB6140C2D205}"/>
              </a:ext>
            </a:extLst>
          </p:cNvPr>
          <p:cNvGrpSpPr/>
          <p:nvPr/>
        </p:nvGrpSpPr>
        <p:grpSpPr>
          <a:xfrm>
            <a:off x="3515949" y="3846131"/>
            <a:ext cx="268052" cy="868617"/>
            <a:chOff x="4692496" y="3030997"/>
            <a:chExt cx="311004" cy="1007804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4CC6EC81-34B1-562F-D3C4-6AE78C24AA30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8F20518E-764B-2521-EC4A-D6425AB22913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5916878A-EB2C-E33A-3FC3-7603E49EBA30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FDC7B0FD-0513-6285-414E-9BF48D41EBE9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10845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5C4C717-8AF6-04EC-4AB4-B50ACB95FEE4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CA4E6-082C-2DB4-E75C-473BCD4CC302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66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35DB07C-C829-2A53-1AD9-FB1811BBC5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19A8A-D8A4-80BC-0DC2-35D048B7E40D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3CFBFB-244E-FB6D-AA1F-511032688ECC}"/>
              </a:ext>
            </a:extLst>
          </p:cNvPr>
          <p:cNvGrpSpPr/>
          <p:nvPr/>
        </p:nvGrpSpPr>
        <p:grpSpPr>
          <a:xfrm>
            <a:off x="2376966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1D030594-0195-8F78-3A21-28A6DF53E08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7330DBC7-F6DA-9F07-5E42-5D5C0F767F6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03744E42-FB28-914A-0DBF-F0ED209D784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7A21DC0B-7F61-8A2E-5190-D0707A9B048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19161FAA-6429-FC9F-0B32-1D965ED322E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937C15DA-B196-D565-EE05-09079E63596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38CA6FCF-65DA-54FD-C637-4B642034395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Cube 14">
              <a:extLst>
                <a:ext uri="{FF2B5EF4-FFF2-40B4-BE49-F238E27FC236}">
                  <a16:creationId xmlns:a16="http://schemas.microsoft.com/office/drawing/2014/main" id="{3F992799-2465-DCAB-E9F1-C4604020FE9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66FC09A8-83D7-6D3A-6CBF-6DE13B2BCED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C905F0B-B436-8E6A-6BEF-84CA5071F35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3E638A5-C812-0575-4BBC-7AB540048145}"/>
              </a:ext>
            </a:extLst>
          </p:cNvPr>
          <p:cNvGrpSpPr/>
          <p:nvPr/>
        </p:nvGrpSpPr>
        <p:grpSpPr>
          <a:xfrm>
            <a:off x="6944612" y="2609411"/>
            <a:ext cx="275113" cy="2119674"/>
            <a:chOff x="871018" y="1537848"/>
            <a:chExt cx="736556" cy="5674975"/>
          </a:xfrm>
        </p:grpSpPr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1C87F470-6507-D043-C082-9DE62A000F7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42B79A1B-4C99-71BB-DE17-96DBFD34C6F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AED50249-E6BF-4D39-7DF3-404CF4E2EAC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4FDC1054-2EEE-C291-CEC7-F44D41D8708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C7105D15-9DE6-5DF5-025E-41AD27CCB7D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19BD8518-C0D2-1347-6CB7-A81762EEF30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F3EE2146-6018-EF72-1A6D-2BA0ADF63B4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BCBF055F-C12B-7FC1-7A81-8EC49379516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4087C280-09E1-28DA-B1CA-4D41EE52DEE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79F45486-210E-C30F-1E12-849BB05C3DD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2F78BFF-2A37-08F5-FADA-A524F2D96418}"/>
              </a:ext>
            </a:extLst>
          </p:cNvPr>
          <p:cNvGrpSpPr/>
          <p:nvPr/>
        </p:nvGrpSpPr>
        <p:grpSpPr>
          <a:xfrm>
            <a:off x="7348520" y="260964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E88C4A15-43DB-E72E-3CC3-E94AD6E303D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A4D9602-9B13-7455-0FF5-8D4271B4720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C961DA54-8CC6-BAC3-CE59-CE225573A9F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26FB6C58-F534-2DA3-E2FD-2138A77BFA2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22F6E5C-E7BB-6D4B-7CBE-A19497D6B03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3AC8E02D-F6BE-0062-0E7B-60B40ABA924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B5F7851A-BF63-3E0C-5BF1-AD3DFC23121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38FA788B-AAF1-C790-4BA3-3686BE03FC5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DA2746C0-CA97-77C6-554C-46D3BA935D2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CB66BDD5-F2ED-D340-0081-F2B6BC39B72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004CD31-4A5B-888A-5370-9E8DDEBB37F8}"/>
              </a:ext>
            </a:extLst>
          </p:cNvPr>
          <p:cNvGrpSpPr/>
          <p:nvPr/>
        </p:nvGrpSpPr>
        <p:grpSpPr>
          <a:xfrm>
            <a:off x="2780874" y="2609411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D11C295A-E905-B3BE-D753-4E23FF3A265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788BA712-6A5A-7D33-403F-25491E682FC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D203E8B-0F70-7A3C-D2B8-B7DFD6C50CA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95A7DD77-32D0-BD3A-EA6C-EC1C6F0FB57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EB4641F2-D392-6AA6-5ACE-77FC16220C7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BEC76478-6AEE-C6C4-C44D-3B6137F338A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1DCF30B7-432B-8533-2D86-3B4F6E97E2B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9BD1A61D-2134-3271-1136-DB0EBF64BFC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38619C03-89F9-ADD3-BD1C-930666A65F2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381D075E-90A4-A678-7828-FB471270C48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658A99E-A535-1B7C-A800-670D48E22439}"/>
              </a:ext>
            </a:extLst>
          </p:cNvPr>
          <p:cNvGrpSpPr/>
          <p:nvPr/>
        </p:nvGrpSpPr>
        <p:grpSpPr>
          <a:xfrm>
            <a:off x="6554934" y="260964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0E70EE05-3C66-2012-6516-4972A5BC3AE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3855EC98-6AB0-DEAA-791E-BF5B4FD7B9E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39F48D40-DAF9-1E26-D342-3C9264BBDC5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55EAE35C-5155-1C6A-1E54-702BA598175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CE7EAC0C-3576-F987-2085-F72A264B8E1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EABF28EE-08E7-C8C1-7772-D65CF8DD3B6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73694E08-87CD-4CAA-F907-D3A8DA72BAE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32CB1CD5-7D38-5D35-5D36-D34244C6B33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32D2732E-B1AE-4ECA-6F0E-B8CE823A7DC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44531FD7-B9E0-B365-585B-A6C93F58090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BEA6B84-F37F-96C6-D357-DBB51554BDD3}"/>
              </a:ext>
            </a:extLst>
          </p:cNvPr>
          <p:cNvGrpSpPr/>
          <p:nvPr/>
        </p:nvGrpSpPr>
        <p:grpSpPr>
          <a:xfrm>
            <a:off x="1987288" y="260941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CBEE2ED3-7641-27B3-02A8-32353C2A08F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731F1651-9DD6-9765-7A9E-4B971EA72FA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82223F97-EE87-9D66-7684-56C6F634B1C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000BD234-C416-6AB9-F688-E91D5894DFD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E73FA586-DD79-C3FC-08C8-F37C727DB3D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F2DE5047-669D-172A-79AF-66CE58A3B03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724AB75B-FF9B-01E2-E52A-E185C109020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DD51AF06-151F-4720-5D07-224FEDECBC0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039969D9-7008-6289-0043-24C1F03137C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72554414-DC8F-1869-B440-3004F1DE746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99973B9-FD88-B248-62D3-C9F4F32CA74E}"/>
              </a:ext>
            </a:extLst>
          </p:cNvPr>
          <p:cNvGrpSpPr/>
          <p:nvPr/>
        </p:nvGrpSpPr>
        <p:grpSpPr>
          <a:xfrm>
            <a:off x="7716901" y="260964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DCC3CC9B-1462-B0C9-C14B-C999681C772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E5C8DD8C-F43E-92C3-CACA-BF2673FA9D7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AEE25DC7-AD0B-E394-C1BC-C0DE4B3D362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ACF57976-42AE-CCE8-DB99-E825BED1C31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B49AE6A3-2813-2458-4D19-FDFB84043B7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A0916C1A-F1A3-A71C-092A-6A9757B64D4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D588A4A3-D402-EEF6-DCAA-FFFE0882A41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8A34DEC8-B3D9-55B1-933F-31E72713436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C8E98DDC-3AEE-47FD-4566-C626E035F2A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007024A7-D4B8-C5E1-CD0A-7A93EFF7174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D418D9A-7C45-99B1-94C2-7C9A2CB5AC0B}"/>
              </a:ext>
            </a:extLst>
          </p:cNvPr>
          <p:cNvGrpSpPr/>
          <p:nvPr/>
        </p:nvGrpSpPr>
        <p:grpSpPr>
          <a:xfrm>
            <a:off x="3149255" y="2609411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CFD45932-4551-A035-325C-F71C6ED34A6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025DDD9C-C805-507C-C6B5-7D98106EA48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0C8262D4-0E35-2C53-704F-68A8A3E0690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2A489226-CDA8-8D99-8F0C-0488EE2E9CE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8B3D03B4-41B1-DFB2-D8B9-B69B766903C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31E913FE-9C4F-C0B3-A8EC-B2212DBA161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8CB6BB05-9033-132F-41E8-DCEE349873C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99B6E6D3-89CC-0CDF-477D-9D31A0EEB5A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0773FE6B-D6F4-AC20-8D8F-E280CCEF9AA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A9C745AF-E829-DEF6-1252-77AEE658FF4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873C0363-44E7-D2B8-F4D5-85C6B5810E75}"/>
              </a:ext>
            </a:extLst>
          </p:cNvPr>
          <p:cNvGrpSpPr/>
          <p:nvPr/>
        </p:nvGrpSpPr>
        <p:grpSpPr>
          <a:xfrm>
            <a:off x="6186553" y="2609180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F2BE398C-5C4F-7D1C-1B0B-3B4A9E388CA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956935D6-1BBE-1099-132E-874DADDE453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B50EAE10-52CA-4CB8-F59C-1A9C01799BC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05218BF8-99BD-9868-C5B6-C443346C1E9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1E161F13-F5C4-470F-2298-4838281876B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7FDDAF3F-50D5-658E-DE09-CD292ED1C35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4431F091-D55C-CF78-C5F2-45414EBA6AF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DAB0EA2B-B6F6-3053-8FBB-CE10B1B31A1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973F50EB-5E1A-5EFC-5A86-7B6440CD671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1DC022F2-8712-CC64-0570-F1D61A2BF34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6B21142-7055-04A9-1DB7-50A25B9D87F0}"/>
              </a:ext>
            </a:extLst>
          </p:cNvPr>
          <p:cNvGrpSpPr/>
          <p:nvPr/>
        </p:nvGrpSpPr>
        <p:grpSpPr>
          <a:xfrm>
            <a:off x="1618907" y="2608949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B1F5C0F4-C63E-8360-A809-C9244635E64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58285151-EEDB-A81B-B92E-D2E6EC9A801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23443900-7564-A571-38AB-F0B0C1C5F66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BE1FD00B-FF2D-D2AD-B423-000D7D4B10C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1D86168A-1967-DA3D-F36A-B8F1A001519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0E33A260-C76B-8CB7-6F1D-0D076C0BB70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E5313F5C-9E75-64E9-E16C-2A5E79CA033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714EF149-B371-6A82-18E8-F320F170AD8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C3FDBEFD-F5DE-F7C6-5FA5-8F76FAC5B7B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380CD729-951A-3F73-8671-555D183E70C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055D9695-1049-451C-7B6E-F7AF1B8ED799}"/>
              </a:ext>
            </a:extLst>
          </p:cNvPr>
          <p:cNvGrpSpPr/>
          <p:nvPr/>
        </p:nvGrpSpPr>
        <p:grpSpPr>
          <a:xfrm>
            <a:off x="8083595" y="2613500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83694002-0A1E-6DCF-3E83-A4323D7CFB5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F661F4E1-2E7E-0A64-9CB9-AD9CF25D251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B9106A5C-D743-E516-9A48-C5FC97A664D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8E4E74FB-82EB-1890-D20D-B81312FFC5D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2E846C04-E296-23ED-A70D-EBCBA17111E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0B7E75D7-B338-2F28-C3C7-C8A971A3B78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5CACDE78-52C5-8491-E251-BC299C07696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7C12B304-CCD2-DE6C-84F3-9D09ADC795B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C5319083-5924-BD18-D442-D77B8EC4FC6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F95D3BF5-2B7D-33C3-1FF5-54166C30E28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B98BE8E-7E1D-CF3D-2415-93DBD715AA99}"/>
              </a:ext>
            </a:extLst>
          </p:cNvPr>
          <p:cNvGrpSpPr/>
          <p:nvPr/>
        </p:nvGrpSpPr>
        <p:grpSpPr>
          <a:xfrm>
            <a:off x="8450289" y="2595015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75C5D7E5-A39B-D1AE-5C76-85447D79011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28C51BAF-3CF9-95E2-5E08-4F79E06E94E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A601E989-1C40-6624-D8F2-5AF5BFE8F09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BC51940C-E16D-1FD9-288F-FEE3D2628FA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336D5508-202A-7559-7BCB-9774EFC3F2C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3C68E762-CCAA-085F-5E35-6B3D4CAEF1F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7435A9F1-39E8-BD42-D6C3-6A3CF630A75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84DB3FCF-963A-817B-4FF5-026C5DB511E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D95A79E7-74A1-E4AD-A7F2-E9AC7650A01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CF4BBC84-2929-EE3C-40B7-F458304CBF5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674A6D1D-5AAE-5E58-00A1-6AE2E1A4E929}"/>
              </a:ext>
            </a:extLst>
          </p:cNvPr>
          <p:cNvGrpSpPr/>
          <p:nvPr/>
        </p:nvGrpSpPr>
        <p:grpSpPr>
          <a:xfrm>
            <a:off x="8816983" y="4302073"/>
            <a:ext cx="268052" cy="470416"/>
            <a:chOff x="3876858" y="3478174"/>
            <a:chExt cx="311004" cy="54579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BC7B89E5-710D-34CE-F00E-362E40776BB5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4FE3413C-1332-B994-925F-4E446EDE48EF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31A435C-0622-CF41-2E0C-6A012D85D92F}"/>
              </a:ext>
            </a:extLst>
          </p:cNvPr>
          <p:cNvGrpSpPr/>
          <p:nvPr/>
        </p:nvGrpSpPr>
        <p:grpSpPr>
          <a:xfrm>
            <a:off x="3508273" y="3441343"/>
            <a:ext cx="268052" cy="1273346"/>
            <a:chOff x="5460022" y="2561415"/>
            <a:chExt cx="311004" cy="1477386"/>
          </a:xfrm>
        </p:grpSpPr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5E13CF0F-6288-770F-7CF9-934AE36DBD1D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369F07B8-1F81-2BED-44E5-C8D9C8EDDB2E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D1E2B7BB-4D24-92BA-B69C-ED9AEAF31B06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497F2DAF-C937-E674-67C5-3970CA397D3D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131DF6B3-90E7-6647-79E9-3E311DB8EB9C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6AEA240C-F5B2-E5C9-C1FD-76E4FAB428A1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28253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6 = 12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82618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6 = 18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822374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6 = 24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636803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6 = 30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937033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6 = 36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470945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6 = 42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55560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6 = 48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609676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6066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6 = 54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094795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5921</TotalTime>
  <Words>270</Words>
  <Application>Microsoft Macintosh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16</cp:revision>
  <dcterms:created xsi:type="dcterms:W3CDTF">2022-02-01T11:05:46Z</dcterms:created>
  <dcterms:modified xsi:type="dcterms:W3CDTF">2023-06-20T12:17:38Z</dcterms:modified>
</cp:coreProperties>
</file>